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81D1D-9275-4D10-A43B-C0189E4EDA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571232-4AD6-4F64-802C-4ED2FF9732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35D6A5-1732-486F-90FA-256302069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28B59-FF17-46A1-9B9E-D23B6AEE5D10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8725C-CFB0-4BAE-8232-7E49049FD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AE674E-5BF7-4A48-8299-8B5AFE08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A56DA-358F-4537-AC20-4AFBC5E68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787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CD1984-43DC-4737-B602-B8ADF2A5C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28B59-FF17-46A1-9B9E-D23B6AEE5D10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3064A5-0249-4839-84DE-3B8364A85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71F03E-62F1-4952-BCBC-E792CE787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A56DA-358F-4537-AC20-4AFBC5E68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557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8B534D-9285-42F3-AB3E-90D5A91DF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A06939-CA48-4548-9ABB-392BC37CE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7B78AF-3EFC-459C-A850-23E7233E81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28B59-FF17-46A1-9B9E-D23B6AEE5D10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97BA84-4674-4A24-B1DB-84F9F05E81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D0809F-891D-4EBA-8FFF-59A3E45C1E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A56DA-358F-4537-AC20-4AFBC5E68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48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3D452AE-1CE7-4B29-9F47-5B0E3ABBDE90}"/>
              </a:ext>
            </a:extLst>
          </p:cNvPr>
          <p:cNvSpPr txBox="1"/>
          <p:nvPr/>
        </p:nvSpPr>
        <p:spPr>
          <a:xfrm>
            <a:off x="1136073" y="1016000"/>
            <a:ext cx="840509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venir Next LT Pro" panose="020B0504020202020204" pitchFamily="34" charset="0"/>
              </a:rPr>
              <a:t>Tracking Billable Time in Harvest</a:t>
            </a:r>
            <a:endParaRPr lang="en-US" dirty="0">
              <a:latin typeface="Avenir Next LT Pro" panose="020B0504020202020204" pitchFamily="34" charset="0"/>
            </a:endParaRPr>
          </a:p>
          <a:p>
            <a:endParaRPr lang="en-US" dirty="0">
              <a:latin typeface="Avenir Next LT Pro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venir Next LT Pro" panose="020B0504020202020204" pitchFamily="34" charset="0"/>
              </a:rPr>
              <a:t>General guidelines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venir Next LT Pro" panose="020B0504020202020204" pitchFamily="34" charset="0"/>
              </a:rPr>
              <a:t>Entry examples by job type</a:t>
            </a:r>
          </a:p>
        </p:txBody>
      </p:sp>
    </p:spTree>
    <p:extLst>
      <p:ext uri="{BB962C8B-B14F-4D97-AF65-F5344CB8AC3E}">
        <p14:creationId xmlns:p14="http://schemas.microsoft.com/office/powerpoint/2010/main" val="983117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3D452AE-1CE7-4B29-9F47-5B0E3ABBDE90}"/>
              </a:ext>
            </a:extLst>
          </p:cNvPr>
          <p:cNvSpPr txBox="1"/>
          <p:nvPr/>
        </p:nvSpPr>
        <p:spPr>
          <a:xfrm>
            <a:off x="1136073" y="1016000"/>
            <a:ext cx="840509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venir Next LT Pro" panose="020B0504020202020204" pitchFamily="34" charset="0"/>
              </a:rPr>
              <a:t>Required inputs</a:t>
            </a:r>
            <a:r>
              <a:rPr lang="en-US" dirty="0">
                <a:latin typeface="Avenir Next LT Pro" panose="020B0504020202020204" pitchFamily="34" charset="0"/>
              </a:rPr>
              <a:t>:</a:t>
            </a:r>
          </a:p>
          <a:p>
            <a:endParaRPr lang="en-US" dirty="0">
              <a:latin typeface="Avenir Next LT Pro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venir Next LT Pro" panose="020B0504020202020204" pitchFamily="34" charset="0"/>
              </a:rPr>
              <a:t>Minimum 35 hours Billable per week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Avenir Next LT Pro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venir Next LT Pro" panose="020B0504020202020204" pitchFamily="34" charset="0"/>
              </a:rPr>
              <a:t>Enter all items separately – do not group multiple activities in one entry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Avenir Next LT Pro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venir Next LT Pro" panose="020B0504020202020204" pitchFamily="34" charset="0"/>
              </a:rPr>
              <a:t>Note “Billable” hours include all meetings, including 1:1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Avenir Next LT Pro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venir Next LT Pro" panose="020B0504020202020204" pitchFamily="34" charset="0"/>
              </a:rPr>
              <a:t>See next slides for input guidelines by job description</a:t>
            </a:r>
          </a:p>
        </p:txBody>
      </p:sp>
    </p:spTree>
    <p:extLst>
      <p:ext uri="{BB962C8B-B14F-4D97-AF65-F5344CB8AC3E}">
        <p14:creationId xmlns:p14="http://schemas.microsoft.com/office/powerpoint/2010/main" val="946967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ED45F51-8889-48DB-A4CC-AE653ECD9B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22" y="724963"/>
            <a:ext cx="6231953" cy="193804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F4EFE45-F084-4900-8CD4-3A4AD7F0B3C8}"/>
              </a:ext>
            </a:extLst>
          </p:cNvPr>
          <p:cNvSpPr txBox="1"/>
          <p:nvPr/>
        </p:nvSpPr>
        <p:spPr>
          <a:xfrm>
            <a:off x="387921" y="248005"/>
            <a:ext cx="5320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venir Next LT Pro" panose="020B0504020202020204" pitchFamily="34" charset="0"/>
              </a:rPr>
              <a:t>Project Manager Timesheet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C0A1A1A-5010-4583-8D84-0E4EE5547E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921" y="3858552"/>
            <a:ext cx="6079553" cy="274205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E1209BF-827A-4BD7-8712-A8CB50BA29D9}"/>
              </a:ext>
            </a:extLst>
          </p:cNvPr>
          <p:cNvSpPr txBox="1"/>
          <p:nvPr/>
        </p:nvSpPr>
        <p:spPr>
          <a:xfrm>
            <a:off x="387921" y="3429000"/>
            <a:ext cx="5320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venir Next LT Pro" panose="020B0504020202020204" pitchFamily="34" charset="0"/>
              </a:rPr>
              <a:t>Programmer Timesheet</a:t>
            </a:r>
          </a:p>
        </p:txBody>
      </p:sp>
    </p:spTree>
    <p:extLst>
      <p:ext uri="{BB962C8B-B14F-4D97-AF65-F5344CB8AC3E}">
        <p14:creationId xmlns:p14="http://schemas.microsoft.com/office/powerpoint/2010/main" val="3894609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FCBAD06-D4EE-4072-995C-6C3291CD48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1104" y="1702287"/>
            <a:ext cx="8849791" cy="482780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373C211-8B38-49CF-BFC4-E79F683EE4F2}"/>
              </a:ext>
            </a:extLst>
          </p:cNvPr>
          <p:cNvSpPr txBox="1"/>
          <p:nvPr/>
        </p:nvSpPr>
        <p:spPr>
          <a:xfrm>
            <a:off x="1778275" y="1240592"/>
            <a:ext cx="5320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venir Next LT Pro" panose="020B0504020202020204" pitchFamily="34" charset="0"/>
              </a:rPr>
              <a:t>Analyst Timesheet</a:t>
            </a:r>
          </a:p>
        </p:txBody>
      </p:sp>
    </p:spTree>
    <p:extLst>
      <p:ext uri="{BB962C8B-B14F-4D97-AF65-F5344CB8AC3E}">
        <p14:creationId xmlns:p14="http://schemas.microsoft.com/office/powerpoint/2010/main" val="3413626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1443</TotalTime>
  <Words>61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Avenir Next LT Pro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Turney</dc:creator>
  <cp:lastModifiedBy>Susan Turney</cp:lastModifiedBy>
  <cp:revision>8</cp:revision>
  <dcterms:created xsi:type="dcterms:W3CDTF">2022-01-31T20:56:11Z</dcterms:created>
  <dcterms:modified xsi:type="dcterms:W3CDTF">2024-09-24T20:09:05Z</dcterms:modified>
</cp:coreProperties>
</file>